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"/>
  </p:notesMasterIdLst>
  <p:sldIdLst>
    <p:sldId id="256" r:id="rId2"/>
    <p:sldId id="258" r:id="rId3"/>
    <p:sldId id="259" r:id="rId4"/>
    <p:sldId id="257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11"/>
    <p:restoredTop sz="94694"/>
  </p:normalViewPr>
  <p:slideViewPr>
    <p:cSldViewPr snapToGrid="0" showGuides="1">
      <p:cViewPr varScale="1">
        <p:scale>
          <a:sx n="121" d="100"/>
          <a:sy n="121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29CBA3-5096-4E4C-BBB0-F49446AE9704}" type="datetimeFigureOut">
              <a:rPr lang="en-US" smtClean="0"/>
              <a:t>4/30/23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457336-6346-9246-8653-FDC0D10AC7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25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57336-6346-9246-8653-FDC0D10AC76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9315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265594-1684-CD79-62FC-57FC7BF7CE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79BF0C4-787B-2452-FBB3-C718923D31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C2F0B7-80E7-A974-6C7C-DD26BC255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DD6A7-C01F-874D-8F0A-96B42F5316C1}" type="datetimeFigureOut">
              <a:rPr lang="en-US" smtClean="0"/>
              <a:t>4/30/23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FD11E-8B9C-3897-646E-1DA5EA9F7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632623-970D-94AC-F356-520AE92607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6B5EC-BDFD-9041-BB3E-38A4171CBF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4683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2510E1-4266-7A66-2FA4-5F5F49061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6B22D27-C12F-52C5-CE63-14126CA4AE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7A530B-F3CE-BEFD-B7E2-B15D4E177E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DD6A7-C01F-874D-8F0A-96B42F5316C1}" type="datetimeFigureOut">
              <a:rPr lang="en-US" smtClean="0"/>
              <a:t>4/30/23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4078B9-9150-44AE-E99A-D7639DFB20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8BA63A-07EB-2D7E-B427-D6A5AED9A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6B5EC-BDFD-9041-BB3E-38A4171CBF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6012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15162FB-4742-C358-C8EF-37B0D5CB2E4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21BEA3B-3132-A1FB-D221-C6E28FA10E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B142B6-0AA6-CA2E-5D8F-8F69B33AB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DD6A7-C01F-874D-8F0A-96B42F5316C1}" type="datetimeFigureOut">
              <a:rPr lang="en-US" smtClean="0"/>
              <a:t>4/30/23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AC00D4-59B3-E57B-4E2A-F82D90DBE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BE523B-41FE-1434-C667-0B463D2F2C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6B5EC-BDFD-9041-BB3E-38A4171CBF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7456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FB2B5-8A85-FF84-9CCE-B44793CC8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A725B4-AF12-27A0-8DDF-D6E3349719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DA315C-AB55-C298-BF5A-3AF9F04D37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DD6A7-C01F-874D-8F0A-96B42F5316C1}" type="datetimeFigureOut">
              <a:rPr lang="en-US" smtClean="0"/>
              <a:t>4/30/23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6310A4-6A82-6BED-A117-C643B806F9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A2836A-480D-AD17-ED68-9F0BEECA7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6B5EC-BDFD-9041-BB3E-38A4171CBF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5889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253F76-B4D8-25FD-8FD4-6BBD8ECB37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4F1135-B9A5-C6EE-1BAE-50B0968253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3777B9-EDEF-E1C7-6657-2237E3FEB2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DD6A7-C01F-874D-8F0A-96B42F5316C1}" type="datetimeFigureOut">
              <a:rPr lang="en-US" smtClean="0"/>
              <a:t>4/30/23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BD1103-A8BF-F1A8-3B33-A34331A74A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94E016-CDE4-AE79-2414-9550962D8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6B5EC-BDFD-9041-BB3E-38A4171CBF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5009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B5BE4-F3E2-F2AF-B806-3BE071B1A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0D9F90-30EA-143A-1F0B-5C48C9FB1C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C65F5C-A327-2304-239C-9AB13EDD17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B0AAF7-AFCE-A525-682F-D2C2AB1E64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DD6A7-C01F-874D-8F0A-96B42F5316C1}" type="datetimeFigureOut">
              <a:rPr lang="en-US" smtClean="0"/>
              <a:t>4/30/23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6D6069-BB3B-792A-13D0-4506E3F9A3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6E9947-8F14-1544-4CBE-A5E54633DF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6B5EC-BDFD-9041-BB3E-38A4171CBF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5507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04378-4759-2F43-9078-8AE39B6266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C2D62C-2526-EE65-7043-D8150D9B57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315854-DF6C-8F31-544E-D2C3AB0E4D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0C4D973-A9E5-23A4-76B2-3E73B6E6E7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9AD3592-D7E7-C32A-4C32-4E0B94CD7B3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B8B9B2E-84E7-FEB5-2130-F75955E682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DD6A7-C01F-874D-8F0A-96B42F5316C1}" type="datetimeFigureOut">
              <a:rPr lang="en-US" smtClean="0"/>
              <a:t>4/30/23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DE39406-F3DF-C38C-F7C1-1DF1D7C9EC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ADCB1D7-C497-FCC2-FC03-2732373152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6B5EC-BDFD-9041-BB3E-38A4171CBF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8442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FE8BD0-2098-39F2-4867-5DA89ED5F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D9F5634-3E04-90EF-59D8-C4F916C65F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DD6A7-C01F-874D-8F0A-96B42F5316C1}" type="datetimeFigureOut">
              <a:rPr lang="en-US" smtClean="0"/>
              <a:t>4/30/23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58107C-F498-4F08-DD0D-01ACD898DD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3F4E6F-BF6F-C6EC-CFA9-009B49CB9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6B5EC-BDFD-9041-BB3E-38A4171CBF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5187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60E8122-3FEA-E395-95B4-E8F875EF0E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DD6A7-C01F-874D-8F0A-96B42F5316C1}" type="datetimeFigureOut">
              <a:rPr lang="en-US" smtClean="0"/>
              <a:t>4/30/23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B213E50-8042-BBFE-0A4E-D1AA4AEF75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060F23-9E82-5979-A828-AAE5B241EC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6B5EC-BDFD-9041-BB3E-38A4171CBF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9215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B4AB9-EBFD-C41D-243A-686D59297F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490A01-E9E8-FB2C-CB79-B9FF0EE1AE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E65AC8-A4E2-B430-A115-9CC94FDAEE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E8829C-CE18-5CD7-F91D-AD61451489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DD6A7-C01F-874D-8F0A-96B42F5316C1}" type="datetimeFigureOut">
              <a:rPr lang="en-US" smtClean="0"/>
              <a:t>4/30/23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340D78-130A-FB4E-1B38-B394DAAF8B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BB8EA9-8AB9-0C83-37A2-C8BFF0E3E8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6B5EC-BDFD-9041-BB3E-38A4171CBF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1970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4D580-2B61-5588-FD00-906D4991E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8A5C804-70DC-16D7-1F38-00F5E1538AC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DCF633-A224-0946-F658-10B474155A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1690FE-D83D-879A-1C93-BC1EB5016B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DD6A7-C01F-874D-8F0A-96B42F5316C1}" type="datetimeFigureOut">
              <a:rPr lang="en-US" smtClean="0"/>
              <a:t>4/30/23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8777BA-9713-6CFC-4B09-2EC67411A2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900712-8E7D-BE9C-1521-1B62F9E96D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6B5EC-BDFD-9041-BB3E-38A4171CBF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8704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01078D3-12AC-0943-F5D6-FB97BD77B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0FC980-770A-6BE2-6194-95CA556624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B0C4F2-9970-9AEB-84B0-46614CC49BD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5DD6A7-C01F-874D-8F0A-96B42F5316C1}" type="datetimeFigureOut">
              <a:rPr lang="en-US" smtClean="0"/>
              <a:t>4/30/23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E35185-3A87-671E-1642-F4DD65DBEF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486FBA-76A3-FCFE-2534-7791360711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76B5EC-BDFD-9041-BB3E-38A4171CBF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1171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4D788B57-8B63-2D54-8B4A-490B5BB9003E}"/>
              </a:ext>
            </a:extLst>
          </p:cNvPr>
          <p:cNvSpPr/>
          <p:nvPr/>
        </p:nvSpPr>
        <p:spPr>
          <a:xfrm>
            <a:off x="6968359" y="3076832"/>
            <a:ext cx="4477407" cy="3718481"/>
          </a:xfrm>
          <a:prstGeom prst="rect">
            <a:avLst/>
          </a:prstGeom>
          <a:solidFill>
            <a:srgbClr val="00B0F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096C53-C1CC-2F11-1276-311EF865FD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1300" y="135141"/>
            <a:ext cx="3877973" cy="154616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CE77081-7DB2-6570-C713-A745F9E059BE}"/>
              </a:ext>
            </a:extLst>
          </p:cNvPr>
          <p:cNvSpPr txBox="1"/>
          <p:nvPr/>
        </p:nvSpPr>
        <p:spPr>
          <a:xfrm>
            <a:off x="8659855" y="2356224"/>
            <a:ext cx="15681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WiFi7 click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431AB3C-0726-6BC3-505E-240D642A5C35}"/>
              </a:ext>
            </a:extLst>
          </p:cNvPr>
          <p:cNvSpPr txBox="1"/>
          <p:nvPr/>
        </p:nvSpPr>
        <p:spPr>
          <a:xfrm>
            <a:off x="6149515" y="1567481"/>
            <a:ext cx="141935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ATECC608B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TRUST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7E29FBB-FB7A-C3BF-1366-F21BAE9190DB}"/>
              </a:ext>
            </a:extLst>
          </p:cNvPr>
          <p:cNvSpPr txBox="1"/>
          <p:nvPr/>
        </p:nvSpPr>
        <p:spPr>
          <a:xfrm>
            <a:off x="1291299" y="1654162"/>
            <a:ext cx="38779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WBZ451 Curiosity Board</a:t>
            </a:r>
          </a:p>
        </p:txBody>
      </p:sp>
      <p:pic>
        <p:nvPicPr>
          <p:cNvPr id="7" name="Picture 6" descr="A picture containing text, red, electronics, outdoor&#10;&#10;Description automatically generated">
            <a:extLst>
              <a:ext uri="{FF2B5EF4-FFF2-40B4-BE49-F238E27FC236}">
                <a16:creationId xmlns:a16="http://schemas.microsoft.com/office/drawing/2014/main" id="{2A046A28-0BB4-C203-7929-ECB78ED255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2912" y="198548"/>
            <a:ext cx="1318520" cy="1419349"/>
          </a:xfrm>
          <a:prstGeom prst="rect">
            <a:avLst/>
          </a:prstGeom>
        </p:spPr>
      </p:pic>
      <p:pic>
        <p:nvPicPr>
          <p:cNvPr id="10" name="Picture 9" descr="A close-up of a circuit board&#10;&#10;Description automatically generated with medium confidence">
            <a:extLst>
              <a:ext uri="{FF2B5EF4-FFF2-40B4-BE49-F238E27FC236}">
                <a16:creationId xmlns:a16="http://schemas.microsoft.com/office/drawing/2014/main" id="{CFEDCFA1-15E1-77B9-8817-289F3D0114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1950" y="135141"/>
            <a:ext cx="1318520" cy="222974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D4C906A-8116-4080-278A-FF5BE255DC42}"/>
              </a:ext>
            </a:extLst>
          </p:cNvPr>
          <p:cNvSpPr txBox="1"/>
          <p:nvPr/>
        </p:nvSpPr>
        <p:spPr>
          <a:xfrm>
            <a:off x="5169273" y="308056"/>
            <a:ext cx="101322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79D661B-9B8C-4CDD-2305-54C86AEC8E91}"/>
              </a:ext>
            </a:extLst>
          </p:cNvPr>
          <p:cNvSpPr txBox="1"/>
          <p:nvPr/>
        </p:nvSpPr>
        <p:spPr>
          <a:xfrm>
            <a:off x="7601847" y="248962"/>
            <a:ext cx="101322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FA7B972-B3D0-DD0A-9BE2-02EED8A580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7649" y="2183034"/>
            <a:ext cx="3877973" cy="1546161"/>
          </a:xfrm>
          <a:prstGeom prst="rect">
            <a:avLst/>
          </a:prstGeom>
        </p:spPr>
      </p:pic>
      <p:pic>
        <p:nvPicPr>
          <p:cNvPr id="17" name="Picture 16" descr="A picture containing text, red, electronics, outdoor&#10;&#10;Description automatically generated">
            <a:extLst>
              <a:ext uri="{FF2B5EF4-FFF2-40B4-BE49-F238E27FC236}">
                <a16:creationId xmlns:a16="http://schemas.microsoft.com/office/drawing/2014/main" id="{931D6929-1A0C-19C0-0129-1596F2BCB0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086058" y="2246440"/>
            <a:ext cx="1318520" cy="141934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C797046-225D-1910-8CEB-167A216E2E45}"/>
              </a:ext>
            </a:extLst>
          </p:cNvPr>
          <p:cNvSpPr txBox="1"/>
          <p:nvPr/>
        </p:nvSpPr>
        <p:spPr>
          <a:xfrm>
            <a:off x="1297649" y="3736355"/>
            <a:ext cx="38779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WBZ451 Curiosity + ATECC608B TRUST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00219F9-C543-D2A6-5FE1-B1BF060852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7650" y="4524377"/>
            <a:ext cx="3877973" cy="1546161"/>
          </a:xfrm>
          <a:prstGeom prst="rect">
            <a:avLst/>
          </a:prstGeom>
        </p:spPr>
      </p:pic>
      <p:pic>
        <p:nvPicPr>
          <p:cNvPr id="21" name="Picture 20" descr="A picture containing text, red, electronics, outdoor&#10;&#10;Description automatically generated">
            <a:extLst>
              <a:ext uri="{FF2B5EF4-FFF2-40B4-BE49-F238E27FC236}">
                <a16:creationId xmlns:a16="http://schemas.microsoft.com/office/drawing/2014/main" id="{CD7BD361-473D-5BBC-65F8-F1B3E15F04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086059" y="4587783"/>
            <a:ext cx="1318520" cy="141934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209C7D88-6728-82C9-C8E2-85932E34D270}"/>
              </a:ext>
            </a:extLst>
          </p:cNvPr>
          <p:cNvSpPr txBox="1"/>
          <p:nvPr/>
        </p:nvSpPr>
        <p:spPr>
          <a:xfrm>
            <a:off x="1103586" y="6087427"/>
            <a:ext cx="42041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WBZ451 Curiosity + ATECC608B TRUST + WiFi7 click</a:t>
            </a:r>
          </a:p>
        </p:txBody>
      </p:sp>
      <p:pic>
        <p:nvPicPr>
          <p:cNvPr id="24" name="Picture 23" descr="A close-up of a circuit board&#10;&#10;Description automatically generated with medium confidence">
            <a:extLst>
              <a:ext uri="{FF2B5EF4-FFF2-40B4-BE49-F238E27FC236}">
                <a16:creationId xmlns:a16="http://schemas.microsoft.com/office/drawing/2014/main" id="{E765C94C-FFC5-D2A0-85F5-66845368BF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3369019" y="4194056"/>
            <a:ext cx="1318520" cy="2229748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F3D6551-0B1A-C24F-EA14-F869AB3CA6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9468" y="4780979"/>
            <a:ext cx="1722610" cy="1546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Left Arrow 24">
            <a:extLst>
              <a:ext uri="{FF2B5EF4-FFF2-40B4-BE49-F238E27FC236}">
                <a16:creationId xmlns:a16="http://schemas.microsoft.com/office/drawing/2014/main" id="{A266CF13-AF24-FDB1-7CE4-F289E5AAC398}"/>
              </a:ext>
            </a:extLst>
          </p:cNvPr>
          <p:cNvSpPr/>
          <p:nvPr/>
        </p:nvSpPr>
        <p:spPr>
          <a:xfrm>
            <a:off x="5202622" y="4649670"/>
            <a:ext cx="2131044" cy="1323439"/>
          </a:xfrm>
          <a:prstGeom prst="lef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0" name="Picture 6" descr="Bluetooth 5: What is new? - Dignited">
            <a:extLst>
              <a:ext uri="{FF2B5EF4-FFF2-40B4-BE49-F238E27FC236}">
                <a16:creationId xmlns:a16="http://schemas.microsoft.com/office/drawing/2014/main" id="{4DF8FF7C-7CDF-33FE-0D6F-7347C9A7F0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7856" y="4900705"/>
            <a:ext cx="1968911" cy="1130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519B6A62-E69B-1B32-1658-B502B32949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7518" y="5675509"/>
            <a:ext cx="1720896" cy="1020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Why ZigBee 3.0 is the Ultimate Solution for the IoT Webinar">
            <a:extLst>
              <a:ext uri="{FF2B5EF4-FFF2-40B4-BE49-F238E27FC236}">
                <a16:creationId xmlns:a16="http://schemas.microsoft.com/office/drawing/2014/main" id="{F9EE752D-6AB7-2B52-075A-CABE1074F0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9177" y="3235826"/>
            <a:ext cx="1967590" cy="1967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Implementing Secure Authentication with AWS IoT and Microchip's Trust  Platform | AWS Partner Network (APN) Blog">
            <a:extLst>
              <a:ext uri="{FF2B5EF4-FFF2-40B4-BE49-F238E27FC236}">
                <a16:creationId xmlns:a16="http://schemas.microsoft.com/office/drawing/2014/main" id="{CD34DD9A-C2CF-2B0D-FC18-170B0EAAB7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7433" y="3542129"/>
            <a:ext cx="2127081" cy="1130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4562C95-FBC6-3B64-C764-FC83EB75EBBA}"/>
              </a:ext>
            </a:extLst>
          </p:cNvPr>
          <p:cNvSpPr/>
          <p:nvPr/>
        </p:nvSpPr>
        <p:spPr>
          <a:xfrm>
            <a:off x="2993570" y="2312122"/>
            <a:ext cx="1461423" cy="1303253"/>
          </a:xfrm>
          <a:prstGeom prst="rect">
            <a:avLst/>
          </a:prstGeom>
          <a:noFill/>
          <a:ln w="635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952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500"/>
                            </p:stCondLst>
                            <p:childTnLst>
                              <p:par>
                                <p:cTn id="4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7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000"/>
                            </p:stCondLst>
                            <p:childTnLst>
                              <p:par>
                                <p:cTn id="4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1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500"/>
                            </p:stCondLst>
                            <p:childTnLst>
                              <p:par>
                                <p:cTn id="53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5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000"/>
                            </p:stCondLst>
                            <p:childTnLst>
                              <p:par>
                                <p:cTn id="57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0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0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3500"/>
                            </p:stCondLst>
                            <p:childTnLst>
                              <p:par>
                                <p:cTn id="6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500"/>
                            </p:stCondLst>
                            <p:childTnLst>
                              <p:par>
                                <p:cTn id="6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19" grpId="0"/>
      <p:bldP spid="23" grpId="0"/>
      <p:bldP spid="25" grpId="0" animBg="1"/>
      <p:bldP spid="2" grpId="0" animBg="1"/>
      <p:bldP spid="2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, electronics, circuit&#10;&#10;Description automatically generated">
            <a:extLst>
              <a:ext uri="{FF2B5EF4-FFF2-40B4-BE49-F238E27FC236}">
                <a16:creationId xmlns:a16="http://schemas.microsoft.com/office/drawing/2014/main" id="{91637527-848B-2498-BA97-85ACB69E85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4609" y="938050"/>
            <a:ext cx="4165600" cy="5486400"/>
          </a:xfrm>
          <a:prstGeom prst="rect">
            <a:avLst/>
          </a:prstGeom>
        </p:spPr>
      </p:pic>
      <p:sp>
        <p:nvSpPr>
          <p:cNvPr id="5" name="Rectangular Callout 4">
            <a:extLst>
              <a:ext uri="{FF2B5EF4-FFF2-40B4-BE49-F238E27FC236}">
                <a16:creationId xmlns:a16="http://schemas.microsoft.com/office/drawing/2014/main" id="{98FCB609-88E3-04EF-1AB6-5CAA4AC2A883}"/>
              </a:ext>
            </a:extLst>
          </p:cNvPr>
          <p:cNvSpPr/>
          <p:nvPr/>
        </p:nvSpPr>
        <p:spPr>
          <a:xfrm>
            <a:off x="279376" y="2413261"/>
            <a:ext cx="2286000" cy="872574"/>
          </a:xfrm>
          <a:prstGeom prst="wedgeRectCallout">
            <a:avLst>
              <a:gd name="adj1" fmla="val 80979"/>
              <a:gd name="adj2" fmla="val 14022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Remove / Lift </a:t>
            </a:r>
            <a:r>
              <a:rPr lang="en-US" sz="20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R120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D009D71-8B56-A9F4-E87F-4C956B9D409E}"/>
              </a:ext>
            </a:extLst>
          </p:cNvPr>
          <p:cNvSpPr/>
          <p:nvPr/>
        </p:nvSpPr>
        <p:spPr>
          <a:xfrm>
            <a:off x="3266966" y="3922207"/>
            <a:ext cx="472303" cy="370702"/>
          </a:xfrm>
          <a:prstGeom prst="rect">
            <a:avLst/>
          </a:prstGeom>
          <a:noFill/>
          <a:ln w="508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8C8F67F-41FC-7F44-33CA-77FC9B632DA2}"/>
              </a:ext>
            </a:extLst>
          </p:cNvPr>
          <p:cNvSpPr/>
          <p:nvPr/>
        </p:nvSpPr>
        <p:spPr>
          <a:xfrm>
            <a:off x="6248926" y="3763546"/>
            <a:ext cx="457200" cy="758952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5254BA-07C6-3A05-1274-F24C5A750D3B}"/>
              </a:ext>
            </a:extLst>
          </p:cNvPr>
          <p:cNvSpPr txBox="1"/>
          <p:nvPr/>
        </p:nvSpPr>
        <p:spPr>
          <a:xfrm>
            <a:off x="0" y="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Hardware Modification #1 (WBZ451 Curiosity)</a:t>
            </a:r>
          </a:p>
        </p:txBody>
      </p:sp>
      <p:pic>
        <p:nvPicPr>
          <p:cNvPr id="3" name="Picture 2" descr="A picture containing text, electronics, circuit&#10;&#10;Description automatically generated">
            <a:extLst>
              <a:ext uri="{FF2B5EF4-FFF2-40B4-BE49-F238E27FC236}">
                <a16:creationId xmlns:a16="http://schemas.microsoft.com/office/drawing/2014/main" id="{80120B49-1B22-6D12-91AA-09F45F6559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7189076" y="1876754"/>
            <a:ext cx="5197366" cy="3898025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B946D2BC-122E-FFF5-9383-9F7AC6315E7A}"/>
              </a:ext>
            </a:extLst>
          </p:cNvPr>
          <p:cNvSpPr/>
          <p:nvPr/>
        </p:nvSpPr>
        <p:spPr>
          <a:xfrm>
            <a:off x="9438290" y="4292909"/>
            <a:ext cx="1019503" cy="920222"/>
          </a:xfrm>
          <a:prstGeom prst="ellipse">
            <a:avLst/>
          </a:prstGeom>
          <a:noFill/>
          <a:ln w="508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4791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close-up of a circuit board&#10;&#10;Description automatically generated with medium confidence">
            <a:extLst>
              <a:ext uri="{FF2B5EF4-FFF2-40B4-BE49-F238E27FC236}">
                <a16:creationId xmlns:a16="http://schemas.microsoft.com/office/drawing/2014/main" id="{CFEDCFA1-15E1-77B9-8817-289F3D0114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4130" y="1441764"/>
            <a:ext cx="2640255" cy="446493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4FD248C-CF3B-3348-849E-6EF5F5776EB8}"/>
              </a:ext>
            </a:extLst>
          </p:cNvPr>
          <p:cNvSpPr/>
          <p:nvPr/>
        </p:nvSpPr>
        <p:spPr>
          <a:xfrm>
            <a:off x="4792685" y="3534102"/>
            <a:ext cx="472303" cy="290384"/>
          </a:xfrm>
          <a:prstGeom prst="rect">
            <a:avLst/>
          </a:prstGeom>
          <a:noFill/>
          <a:ln w="508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30CB19C-3CF7-7832-F754-CCF0F5C55191}"/>
              </a:ext>
            </a:extLst>
          </p:cNvPr>
          <p:cNvSpPr/>
          <p:nvPr/>
        </p:nvSpPr>
        <p:spPr>
          <a:xfrm>
            <a:off x="7103527" y="3534102"/>
            <a:ext cx="472303" cy="290384"/>
          </a:xfrm>
          <a:prstGeom prst="rect">
            <a:avLst/>
          </a:prstGeom>
          <a:noFill/>
          <a:ln w="508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ular Callout 14">
            <a:extLst>
              <a:ext uri="{FF2B5EF4-FFF2-40B4-BE49-F238E27FC236}">
                <a16:creationId xmlns:a16="http://schemas.microsoft.com/office/drawing/2014/main" id="{0C863CF7-F086-1808-6B46-4153FBC66E70}"/>
              </a:ext>
            </a:extLst>
          </p:cNvPr>
          <p:cNvSpPr/>
          <p:nvPr/>
        </p:nvSpPr>
        <p:spPr>
          <a:xfrm>
            <a:off x="1857603" y="1441764"/>
            <a:ext cx="2640255" cy="834079"/>
          </a:xfrm>
          <a:prstGeom prst="wedgeRectCallout">
            <a:avLst>
              <a:gd name="adj1" fmla="val 113879"/>
              <a:gd name="adj2" fmla="val 218132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Install jumper wire between NC &amp; EN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F2D9CBA-17BD-EBD8-DABE-64BF5FD29C21}"/>
              </a:ext>
            </a:extLst>
          </p:cNvPr>
          <p:cNvSpPr txBox="1"/>
          <p:nvPr/>
        </p:nvSpPr>
        <p:spPr>
          <a:xfrm>
            <a:off x="0" y="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Hardware Modification #2 (WiFi7 click)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7DB1A52-7515-AD01-256D-68E9DC6CE2C8}"/>
              </a:ext>
            </a:extLst>
          </p:cNvPr>
          <p:cNvCxnSpPr>
            <a:cxnSpLocks/>
          </p:cNvCxnSpPr>
          <p:nvPr/>
        </p:nvCxnSpPr>
        <p:spPr>
          <a:xfrm>
            <a:off x="5264988" y="3674230"/>
            <a:ext cx="1838539" cy="0"/>
          </a:xfrm>
          <a:prstGeom prst="straightConnector1">
            <a:avLst/>
          </a:prstGeom>
          <a:ln w="63500">
            <a:solidFill>
              <a:srgbClr val="FFFF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55360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text, red, electronics, outdoor&#10;&#10;Description automatically generated">
            <a:extLst>
              <a:ext uri="{FF2B5EF4-FFF2-40B4-BE49-F238E27FC236}">
                <a16:creationId xmlns:a16="http://schemas.microsoft.com/office/drawing/2014/main" id="{2A046A28-0BB4-C203-7929-ECB78ED255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2702" y="1587110"/>
            <a:ext cx="2645799" cy="2848127"/>
          </a:xfrm>
          <a:prstGeom prst="rect">
            <a:avLst/>
          </a:prstGeom>
        </p:spPr>
      </p:pic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AD389D9F-1339-CFF8-07E6-EDC1A5D32E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2575681"/>
              </p:ext>
            </p:extLst>
          </p:nvPr>
        </p:nvGraphicFramePr>
        <p:xfrm>
          <a:off x="2268616" y="3373995"/>
          <a:ext cx="2115105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4223">
                  <a:extLst>
                    <a:ext uri="{9D8B030D-6E8A-4147-A177-3AD203B41FA5}">
                      <a16:colId xmlns:a16="http://schemas.microsoft.com/office/drawing/2014/main" val="4093467433"/>
                    </a:ext>
                  </a:extLst>
                </a:gridCol>
                <a:gridCol w="1050882">
                  <a:extLst>
                    <a:ext uri="{9D8B030D-6E8A-4147-A177-3AD203B41FA5}">
                      <a16:colId xmlns:a16="http://schemas.microsoft.com/office/drawing/2014/main" val="3969097720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SW1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93072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6982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OFF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15880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OFF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9743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OFF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2056992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D94E225-3B1A-0541-15E0-4B4BBF1E86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2070318"/>
              </p:ext>
            </p:extLst>
          </p:nvPr>
        </p:nvGraphicFramePr>
        <p:xfrm>
          <a:off x="8147482" y="2168488"/>
          <a:ext cx="2115105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4223">
                  <a:extLst>
                    <a:ext uri="{9D8B030D-6E8A-4147-A177-3AD203B41FA5}">
                      <a16:colId xmlns:a16="http://schemas.microsoft.com/office/drawing/2014/main" val="4093467433"/>
                    </a:ext>
                  </a:extLst>
                </a:gridCol>
                <a:gridCol w="1050882">
                  <a:extLst>
                    <a:ext uri="{9D8B030D-6E8A-4147-A177-3AD203B41FA5}">
                      <a16:colId xmlns:a16="http://schemas.microsoft.com/office/drawing/2014/main" val="3969097720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SW2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93072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OFF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6982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OFF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15880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OFF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9743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OFF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2056992"/>
                  </a:ext>
                </a:extLst>
              </a:tr>
            </a:tbl>
          </a:graphicData>
        </a:graphic>
      </p:graphicFrame>
      <p:sp>
        <p:nvSpPr>
          <p:cNvPr id="8" name="Right Arrow 7">
            <a:extLst>
              <a:ext uri="{FF2B5EF4-FFF2-40B4-BE49-F238E27FC236}">
                <a16:creationId xmlns:a16="http://schemas.microsoft.com/office/drawing/2014/main" id="{5646663B-C45F-F9EF-DC1F-7B41FE1697ED}"/>
              </a:ext>
            </a:extLst>
          </p:cNvPr>
          <p:cNvSpPr/>
          <p:nvPr/>
        </p:nvSpPr>
        <p:spPr>
          <a:xfrm>
            <a:off x="4371364" y="3218011"/>
            <a:ext cx="1250960" cy="683961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F306B135-A5B8-24D5-A998-A87B8A1F61C4}"/>
              </a:ext>
            </a:extLst>
          </p:cNvPr>
          <p:cNvSpPr/>
          <p:nvPr/>
        </p:nvSpPr>
        <p:spPr>
          <a:xfrm rot="10800000">
            <a:off x="6947071" y="2021733"/>
            <a:ext cx="1212768" cy="659681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9726947-32B9-1349-211A-199E945B1F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0664" y="3248412"/>
            <a:ext cx="139700" cy="4826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AF148B1-4DD9-5F68-B3AF-39B9FA4F63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2384" y="2116580"/>
            <a:ext cx="139700" cy="4826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52738D5-9447-7620-C9A1-F86CFAB8A114}"/>
              </a:ext>
            </a:extLst>
          </p:cNvPr>
          <p:cNvSpPr txBox="1"/>
          <p:nvPr/>
        </p:nvSpPr>
        <p:spPr>
          <a:xfrm>
            <a:off x="0" y="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Dip Switch Settings (ATECC608B TRUST)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37ED993-7120-019A-7D20-8EA127A594D2}"/>
              </a:ext>
            </a:extLst>
          </p:cNvPr>
          <p:cNvSpPr/>
          <p:nvPr/>
        </p:nvSpPr>
        <p:spPr>
          <a:xfrm>
            <a:off x="5803809" y="3248412"/>
            <a:ext cx="168786" cy="577354"/>
          </a:xfrm>
          <a:prstGeom prst="rect">
            <a:avLst/>
          </a:prstGeom>
          <a:noFill/>
          <a:ln w="317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Trust&amp;GO Microsoft Azure | Microchip Technology">
            <a:extLst>
              <a:ext uri="{FF2B5EF4-FFF2-40B4-BE49-F238E27FC236}">
                <a16:creationId xmlns:a16="http://schemas.microsoft.com/office/drawing/2014/main" id="{0DD186FA-6FF7-4B59-9B32-7416BBADB6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9560" y="4502153"/>
            <a:ext cx="2413896" cy="2263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17290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CD5F907-7B9F-7DAC-E5A8-E6987131CA19}"/>
              </a:ext>
            </a:extLst>
          </p:cNvPr>
          <p:cNvGrpSpPr/>
          <p:nvPr/>
        </p:nvGrpSpPr>
        <p:grpSpPr>
          <a:xfrm rot="16200000">
            <a:off x="5123415" y="2285674"/>
            <a:ext cx="3877973" cy="1546161"/>
            <a:chOff x="1297650" y="4524377"/>
            <a:chExt cx="3877973" cy="154616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E88FB6D-81B2-A943-1468-C28BAD15FA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97650" y="4524377"/>
              <a:ext cx="3877973" cy="1546161"/>
            </a:xfrm>
            <a:prstGeom prst="rect">
              <a:avLst/>
            </a:prstGeom>
          </p:spPr>
        </p:pic>
        <p:pic>
          <p:nvPicPr>
            <p:cNvPr id="5" name="Picture 4" descr="A picture containing text, red, electronics, outdoor&#10;&#10;Description automatically generated">
              <a:extLst>
                <a:ext uri="{FF2B5EF4-FFF2-40B4-BE49-F238E27FC236}">
                  <a16:creationId xmlns:a16="http://schemas.microsoft.com/office/drawing/2014/main" id="{23995A00-C641-20CE-FF08-57BDBB4AEE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5400000">
              <a:off x="3086059" y="4587783"/>
              <a:ext cx="1318520" cy="1419349"/>
            </a:xfrm>
            <a:prstGeom prst="rect">
              <a:avLst/>
            </a:prstGeom>
          </p:spPr>
        </p:pic>
        <p:pic>
          <p:nvPicPr>
            <p:cNvPr id="6" name="Picture 5" descr="A close-up of a circuit board&#10;&#10;Description automatically generated with medium confidence">
              <a:extLst>
                <a:ext uri="{FF2B5EF4-FFF2-40B4-BE49-F238E27FC236}">
                  <a16:creationId xmlns:a16="http://schemas.microsoft.com/office/drawing/2014/main" id="{C56C4066-D1E2-A387-02F9-8F76C75137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5400000">
              <a:off x="3369019" y="4194056"/>
              <a:ext cx="1318520" cy="2229748"/>
            </a:xfrm>
            <a:prstGeom prst="rect">
              <a:avLst/>
            </a:prstGeom>
          </p:spPr>
        </p:pic>
      </p:grpSp>
      <p:sp>
        <p:nvSpPr>
          <p:cNvPr id="9" name="Rectangular Callout 8">
            <a:extLst>
              <a:ext uri="{FF2B5EF4-FFF2-40B4-BE49-F238E27FC236}">
                <a16:creationId xmlns:a16="http://schemas.microsoft.com/office/drawing/2014/main" id="{9705D36F-EA68-501D-C510-D6D1D558EDCA}"/>
              </a:ext>
            </a:extLst>
          </p:cNvPr>
          <p:cNvSpPr/>
          <p:nvPr/>
        </p:nvSpPr>
        <p:spPr>
          <a:xfrm>
            <a:off x="8417141" y="4231551"/>
            <a:ext cx="2286000" cy="872574"/>
          </a:xfrm>
          <a:prstGeom prst="wedgeRectCallout">
            <a:avLst>
              <a:gd name="adj1" fmla="val -101090"/>
              <a:gd name="adj2" fmla="val -13079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“RESET”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Button</a:t>
            </a:r>
            <a:endParaRPr lang="en-US" sz="2000" b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651FB72-10BE-E365-F245-B252E5A5B2EA}"/>
              </a:ext>
            </a:extLst>
          </p:cNvPr>
          <p:cNvGrpSpPr/>
          <p:nvPr/>
        </p:nvGrpSpPr>
        <p:grpSpPr>
          <a:xfrm rot="16200000">
            <a:off x="3100174" y="2318144"/>
            <a:ext cx="3877973" cy="1546161"/>
            <a:chOff x="1297650" y="4524377"/>
            <a:chExt cx="3877973" cy="154616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2978F632-9BAC-D8B2-9671-4229A7AF29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97650" y="4524377"/>
              <a:ext cx="3877973" cy="1546161"/>
            </a:xfrm>
            <a:prstGeom prst="rect">
              <a:avLst/>
            </a:prstGeom>
          </p:spPr>
        </p:pic>
        <p:pic>
          <p:nvPicPr>
            <p:cNvPr id="18" name="Picture 17" descr="A picture containing text, red, electronics, outdoor&#10;&#10;Description automatically generated">
              <a:extLst>
                <a:ext uri="{FF2B5EF4-FFF2-40B4-BE49-F238E27FC236}">
                  <a16:creationId xmlns:a16="http://schemas.microsoft.com/office/drawing/2014/main" id="{36615867-7BF9-71D9-9F7F-8E0624D0C65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5400000">
              <a:off x="3086059" y="4587783"/>
              <a:ext cx="1318520" cy="1419349"/>
            </a:xfrm>
            <a:prstGeom prst="rect">
              <a:avLst/>
            </a:prstGeom>
          </p:spPr>
        </p:pic>
        <p:pic>
          <p:nvPicPr>
            <p:cNvPr id="22" name="Picture 21" descr="A close-up of a circuit board&#10;&#10;Description automatically generated with medium confidence">
              <a:extLst>
                <a:ext uri="{FF2B5EF4-FFF2-40B4-BE49-F238E27FC236}">
                  <a16:creationId xmlns:a16="http://schemas.microsoft.com/office/drawing/2014/main" id="{FEA454C4-659B-BB7C-2276-EFE976D69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5400000">
              <a:off x="3369019" y="4194056"/>
              <a:ext cx="1318520" cy="2229748"/>
            </a:xfrm>
            <a:prstGeom prst="rect">
              <a:avLst/>
            </a:prstGeom>
          </p:spPr>
        </p:pic>
      </p:grpSp>
      <p:sp>
        <p:nvSpPr>
          <p:cNvPr id="26" name="Rectangular Callout 25">
            <a:extLst>
              <a:ext uri="{FF2B5EF4-FFF2-40B4-BE49-F238E27FC236}">
                <a16:creationId xmlns:a16="http://schemas.microsoft.com/office/drawing/2014/main" id="{B15CE83F-4D61-D9F2-EB85-420B4BB8B38D}"/>
              </a:ext>
            </a:extLst>
          </p:cNvPr>
          <p:cNvSpPr/>
          <p:nvPr/>
        </p:nvSpPr>
        <p:spPr>
          <a:xfrm>
            <a:off x="1557871" y="4210531"/>
            <a:ext cx="2286000" cy="872574"/>
          </a:xfrm>
          <a:prstGeom prst="wedgeRectCallout">
            <a:avLst>
              <a:gd name="adj1" fmla="val 91094"/>
              <a:gd name="adj2" fmla="val -12597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“USR-BTN”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Button</a:t>
            </a:r>
            <a:endParaRPr lang="en-US" sz="2000" b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ED3F556-0162-6D24-D658-356EC5E0B9D3}"/>
              </a:ext>
            </a:extLst>
          </p:cNvPr>
          <p:cNvSpPr txBox="1"/>
          <p:nvPr/>
        </p:nvSpPr>
        <p:spPr>
          <a:xfrm>
            <a:off x="0" y="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User Buttons (WBZ451 Curiosity)</a:t>
            </a:r>
          </a:p>
        </p:txBody>
      </p:sp>
    </p:spTree>
    <p:extLst>
      <p:ext uri="{BB962C8B-B14F-4D97-AF65-F5344CB8AC3E}">
        <p14:creationId xmlns:p14="http://schemas.microsoft.com/office/powerpoint/2010/main" val="16040360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152</TotalTime>
  <Words>89</Words>
  <Application>Microsoft Macintosh PowerPoint</Application>
  <PresentationFormat>Widescreen</PresentationFormat>
  <Paragraphs>34</Paragraphs>
  <Slides>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Randy Wu - C14166</dc:creator>
  <cp:lastModifiedBy>Randy Wu - C14166</cp:lastModifiedBy>
  <cp:revision>13</cp:revision>
  <dcterms:created xsi:type="dcterms:W3CDTF">2022-12-27T00:01:31Z</dcterms:created>
  <dcterms:modified xsi:type="dcterms:W3CDTF">2023-05-01T04:23:57Z</dcterms:modified>
</cp:coreProperties>
</file>